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64592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FC365-D3BF-4213-BE61-3ECD1AD6AE44}" v="113" dt="2024-10-10T21:07:45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57" autoAdjust="0"/>
  </p:normalViewPr>
  <p:slideViewPr>
    <p:cSldViewPr snapToGrid="0">
      <p:cViewPr varScale="1">
        <p:scale>
          <a:sx n="36" d="100"/>
          <a:sy n="36" d="100"/>
        </p:scale>
        <p:origin x="71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, Corinne@Parks" userId="f67bbc6d-9f11-49a5-ad65-4cc1534e246b" providerId="ADAL" clId="{7EAFC365-D3BF-4213-BE61-3ECD1AD6AE44}"/>
    <pc:docChg chg="addSld delSld modSld">
      <pc:chgData name="Nelson, Corinne@Parks" userId="f67bbc6d-9f11-49a5-ad65-4cc1534e246b" providerId="ADAL" clId="{7EAFC365-D3BF-4213-BE61-3ECD1AD6AE44}" dt="2024-10-10T21:07:45.181" v="104" actId="962"/>
      <pc:docMkLst>
        <pc:docMk/>
      </pc:docMkLst>
      <pc:sldChg chg="addSp modSp mod">
        <pc:chgData name="Nelson, Corinne@Parks" userId="f67bbc6d-9f11-49a5-ad65-4cc1534e246b" providerId="ADAL" clId="{7EAFC365-D3BF-4213-BE61-3ECD1AD6AE44}" dt="2024-10-10T21:07:38.963" v="102" actId="962"/>
        <pc:sldMkLst>
          <pc:docMk/>
          <pc:sldMk cId="2447724177" sldId="256"/>
        </pc:sldMkLst>
        <pc:spChg chg="add mod">
          <ac:chgData name="Nelson, Corinne@Parks" userId="f67bbc6d-9f11-49a5-ad65-4cc1534e246b" providerId="ADAL" clId="{7EAFC365-D3BF-4213-BE61-3ECD1AD6AE44}" dt="2024-10-10T21:03:55.602" v="28" actId="20577"/>
          <ac:spMkLst>
            <pc:docMk/>
            <pc:sldMk cId="2447724177" sldId="256"/>
            <ac:spMk id="2" creationId="{4697821D-2594-7CBB-1D25-9828403FB9BA}"/>
          </ac:spMkLst>
        </pc:spChg>
        <pc:picChg chg="mod">
          <ac:chgData name="Nelson, Corinne@Parks" userId="f67bbc6d-9f11-49a5-ad65-4cc1534e246b" providerId="ADAL" clId="{7EAFC365-D3BF-4213-BE61-3ECD1AD6AE44}" dt="2024-10-10T21:07:38.963" v="102" actId="962"/>
          <ac:picMkLst>
            <pc:docMk/>
            <pc:sldMk cId="2447724177" sldId="256"/>
            <ac:picMk id="6" creationId="{7B287FF3-B263-E2C9-822C-2F8E93B57B4B}"/>
          </ac:picMkLst>
        </pc:picChg>
      </pc:sldChg>
      <pc:sldChg chg="addSp modSp mod">
        <pc:chgData name="Nelson, Corinne@Parks" userId="f67bbc6d-9f11-49a5-ad65-4cc1534e246b" providerId="ADAL" clId="{7EAFC365-D3BF-4213-BE61-3ECD1AD6AE44}" dt="2024-10-10T21:07:45.181" v="104" actId="962"/>
        <pc:sldMkLst>
          <pc:docMk/>
          <pc:sldMk cId="1926444169" sldId="257"/>
        </pc:sldMkLst>
        <pc:spChg chg="mod">
          <ac:chgData name="Nelson, Corinne@Parks" userId="f67bbc6d-9f11-49a5-ad65-4cc1534e246b" providerId="ADAL" clId="{7EAFC365-D3BF-4213-BE61-3ECD1AD6AE44}" dt="2024-10-10T21:07:45.181" v="104" actId="962"/>
          <ac:spMkLst>
            <pc:docMk/>
            <pc:sldMk cId="1926444169" sldId="257"/>
            <ac:spMk id="2" creationId="{4CA516DE-D112-F459-905D-2D15AF4A6C80}"/>
          </ac:spMkLst>
        </pc:spChg>
        <pc:spChg chg="add mod">
          <ac:chgData name="Nelson, Corinne@Parks" userId="f67bbc6d-9f11-49a5-ad65-4cc1534e246b" providerId="ADAL" clId="{7EAFC365-D3BF-4213-BE61-3ECD1AD6AE44}" dt="2024-10-10T21:04:33.880" v="62" actId="20577"/>
          <ac:spMkLst>
            <pc:docMk/>
            <pc:sldMk cId="1926444169" sldId="257"/>
            <ac:spMk id="4" creationId="{386F8AB7-66FF-DA99-CA28-97C5AD73DA2E}"/>
          </ac:spMkLst>
        </pc:spChg>
        <pc:spChg chg="add mod">
          <ac:chgData name="Nelson, Corinne@Parks" userId="f67bbc6d-9f11-49a5-ad65-4cc1534e246b" providerId="ADAL" clId="{7EAFC365-D3BF-4213-BE61-3ECD1AD6AE44}" dt="2024-10-10T21:06:42.257" v="100" actId="20577"/>
          <ac:spMkLst>
            <pc:docMk/>
            <pc:sldMk cId="1926444169" sldId="257"/>
            <ac:spMk id="5" creationId="{40CDB43C-685E-B8E5-49CC-59CE77708388}"/>
          </ac:spMkLst>
        </pc:spChg>
      </pc:sldChg>
      <pc:sldChg chg="add del">
        <pc:chgData name="Nelson, Corinne@Parks" userId="f67bbc6d-9f11-49a5-ad65-4cc1534e246b" providerId="ADAL" clId="{7EAFC365-D3BF-4213-BE61-3ECD1AD6AE44}" dt="2024-10-10T21:04:06.013" v="30"/>
        <pc:sldMkLst>
          <pc:docMk/>
          <pc:sldMk cId="762995475" sldId="258"/>
        </pc:sldMkLst>
      </pc:sldChg>
      <pc:sldChg chg="add del">
        <pc:chgData name="Nelson, Corinne@Parks" userId="f67bbc6d-9f11-49a5-ad65-4cc1534e246b" providerId="ADAL" clId="{7EAFC365-D3BF-4213-BE61-3ECD1AD6AE44}" dt="2024-10-10T21:04:57.880" v="65"/>
        <pc:sldMkLst>
          <pc:docMk/>
          <pc:sldMk cId="3118176034" sldId="258"/>
        </pc:sldMkLst>
      </pc:sldChg>
      <pc:sldChg chg="add del">
        <pc:chgData name="Nelson, Corinne@Parks" userId="f67bbc6d-9f11-49a5-ad65-4cc1534e246b" providerId="ADAL" clId="{7EAFC365-D3BF-4213-BE61-3ECD1AD6AE44}" dt="2024-10-10T21:04:19.370" v="32"/>
        <pc:sldMkLst>
          <pc:docMk/>
          <pc:sldMk cId="3661985231" sldId="258"/>
        </pc:sldMkLst>
      </pc:sldChg>
    </pc:docChg>
  </pc:docChgLst>
  <pc:docChgLst>
    <pc:chgData name="Nelson, Corinne@Parks" userId="f67bbc6d-9f11-49a5-ad65-4cc1534e246b" providerId="ADAL" clId="{7DB3F1CA-078B-48E6-9F5D-771A95D67142}"/>
    <pc:docChg chg="modSld">
      <pc:chgData name="Nelson, Corinne@Parks" userId="f67bbc6d-9f11-49a5-ad65-4cc1534e246b" providerId="ADAL" clId="{7DB3F1CA-078B-48E6-9F5D-771A95D67142}" dt="2024-10-11T20:54:13.934" v="1" actId="962"/>
      <pc:docMkLst>
        <pc:docMk/>
      </pc:docMkLst>
      <pc:sldChg chg="modSp mod">
        <pc:chgData name="Nelson, Corinne@Parks" userId="f67bbc6d-9f11-49a5-ad65-4cc1534e246b" providerId="ADAL" clId="{7DB3F1CA-078B-48E6-9F5D-771A95D67142}" dt="2024-10-11T20:54:13.934" v="1" actId="962"/>
        <pc:sldMkLst>
          <pc:docMk/>
          <pc:sldMk cId="1926444169" sldId="257"/>
        </pc:sldMkLst>
        <pc:picChg chg="mod">
          <ac:chgData name="Nelson, Corinne@Parks" userId="f67bbc6d-9f11-49a5-ad65-4cc1534e246b" providerId="ADAL" clId="{7DB3F1CA-078B-48E6-9F5D-771A95D67142}" dt="2024-10-11T20:54:13.934" v="1" actId="962"/>
          <ac:picMkLst>
            <pc:docMk/>
            <pc:sldMk cId="1926444169" sldId="257"/>
            <ac:picMk id="6" creationId="{F3CCA41D-5FE3-5AA6-2452-046DCADBE5CA}"/>
          </ac:picMkLst>
        </pc:picChg>
      </pc:sldChg>
    </pc:docChg>
  </pc:docChgLst>
  <pc:docChgLst>
    <pc:chgData name="Buesch, Katie@Parks" userId="S::katie.buesch@parks.ca.gov::a85ece93-197a-4913-b535-9ef8b38a5b06" providerId="AD" clId="Web-{10A07AF2-EBC4-79DA-D191-29B01C249B79}"/>
    <pc:docChg chg="modSld">
      <pc:chgData name="Buesch, Katie@Parks" userId="S::katie.buesch@parks.ca.gov::a85ece93-197a-4913-b535-9ef8b38a5b06" providerId="AD" clId="Web-{10A07AF2-EBC4-79DA-D191-29B01C249B79}" dt="2024-10-07T18:59:04.126" v="1"/>
      <pc:docMkLst>
        <pc:docMk/>
      </pc:docMkLst>
      <pc:sldChg chg="modSp">
        <pc:chgData name="Buesch, Katie@Parks" userId="S::katie.buesch@parks.ca.gov::a85ece93-197a-4913-b535-9ef8b38a5b06" providerId="AD" clId="Web-{10A07AF2-EBC4-79DA-D191-29B01C249B79}" dt="2024-10-07T18:58:57.892" v="0"/>
        <pc:sldMkLst>
          <pc:docMk/>
          <pc:sldMk cId="2447724177" sldId="256"/>
        </pc:sldMkLst>
        <pc:spChg chg="mod">
          <ac:chgData name="Buesch, Katie@Parks" userId="S::katie.buesch@parks.ca.gov::a85ece93-197a-4913-b535-9ef8b38a5b06" providerId="AD" clId="Web-{10A07AF2-EBC4-79DA-D191-29B01C249B79}" dt="2024-10-07T18:58:57.892" v="0"/>
          <ac:spMkLst>
            <pc:docMk/>
            <pc:sldMk cId="2447724177" sldId="256"/>
            <ac:spMk id="5" creationId="{C19D0954-177D-CBF0-8BB1-D6E49658CF9D}"/>
          </ac:spMkLst>
        </pc:spChg>
      </pc:sldChg>
      <pc:sldChg chg="modSp">
        <pc:chgData name="Buesch, Katie@Parks" userId="S::katie.buesch@parks.ca.gov::a85ece93-197a-4913-b535-9ef8b38a5b06" providerId="AD" clId="Web-{10A07AF2-EBC4-79DA-D191-29B01C249B79}" dt="2024-10-07T18:59:04.126" v="1"/>
        <pc:sldMkLst>
          <pc:docMk/>
          <pc:sldMk cId="1926444169" sldId="257"/>
        </pc:sldMkLst>
        <pc:spChg chg="mod">
          <ac:chgData name="Buesch, Katie@Parks" userId="S::katie.buesch@parks.ca.gov::a85ece93-197a-4913-b535-9ef8b38a5b06" providerId="AD" clId="Web-{10A07AF2-EBC4-79DA-D191-29B01C249B79}" dt="2024-10-07T18:59:04.126" v="1"/>
          <ac:spMkLst>
            <pc:docMk/>
            <pc:sldMk cId="1926444169" sldId="257"/>
            <ac:spMk id="3" creationId="{F542B8DB-3724-D3FE-4E21-99412CA3BDAC}"/>
          </ac:spMkLst>
        </pc:spChg>
      </pc:sldChg>
    </pc:docChg>
  </pc:docChgLst>
  <pc:docChgLst>
    <pc:chgData name="Buesch, Katie@Parks" userId="a85ece93-197a-4913-b535-9ef8b38a5b06" providerId="ADAL" clId="{0869CAB3-0A0C-4D97-8195-3F031ED2419F}"/>
    <pc:docChg chg="custSel delSld modSld">
      <pc:chgData name="Buesch, Katie@Parks" userId="a85ece93-197a-4913-b535-9ef8b38a5b06" providerId="ADAL" clId="{0869CAB3-0A0C-4D97-8195-3F031ED2419F}" dt="2024-10-10T23:41:50.748" v="1" actId="478"/>
      <pc:docMkLst>
        <pc:docMk/>
      </pc:docMkLst>
      <pc:sldChg chg="del">
        <pc:chgData name="Buesch, Katie@Parks" userId="a85ece93-197a-4913-b535-9ef8b38a5b06" providerId="ADAL" clId="{0869CAB3-0A0C-4D97-8195-3F031ED2419F}" dt="2024-10-10T23:39:04.548" v="0" actId="47"/>
        <pc:sldMkLst>
          <pc:docMk/>
          <pc:sldMk cId="2447724177" sldId="256"/>
        </pc:sldMkLst>
      </pc:sldChg>
      <pc:sldChg chg="delSp mod">
        <pc:chgData name="Buesch, Katie@Parks" userId="a85ece93-197a-4913-b535-9ef8b38a5b06" providerId="ADAL" clId="{0869CAB3-0A0C-4D97-8195-3F031ED2419F}" dt="2024-10-10T23:41:50.748" v="1" actId="478"/>
        <pc:sldMkLst>
          <pc:docMk/>
          <pc:sldMk cId="1926444169" sldId="257"/>
        </pc:sldMkLst>
        <pc:spChg chg="del">
          <ac:chgData name="Buesch, Katie@Parks" userId="a85ece93-197a-4913-b535-9ef8b38a5b06" providerId="ADAL" clId="{0869CAB3-0A0C-4D97-8195-3F031ED2419F}" dt="2024-10-10T23:41:50.748" v="1" actId="478"/>
          <ac:spMkLst>
            <pc:docMk/>
            <pc:sldMk cId="1926444169" sldId="257"/>
            <ac:spMk id="5" creationId="{40CDB43C-685E-B8E5-49CC-59CE77708388}"/>
          </ac:spMkLst>
        </pc:spChg>
      </pc:sldChg>
    </pc:docChg>
  </pc:docChgLst>
  <pc:docChgLst>
    <pc:chgData name="Buesch, Katie@Parks" userId="S::katie.buesch@parks.ca.gov::a85ece93-197a-4913-b535-9ef8b38a5b06" providerId="AD" clId="Web-{628D05EA-5483-B0C4-A960-9353FCA35467}"/>
    <pc:docChg chg="modSld">
      <pc:chgData name="Buesch, Katie@Parks" userId="S::katie.buesch@parks.ca.gov::a85ece93-197a-4913-b535-9ef8b38a5b06" providerId="AD" clId="Web-{628D05EA-5483-B0C4-A960-9353FCA35467}" dt="2024-08-27T22:07:42.759" v="3" actId="14100"/>
      <pc:docMkLst>
        <pc:docMk/>
      </pc:docMkLst>
      <pc:sldChg chg="modSp">
        <pc:chgData name="Buesch, Katie@Parks" userId="S::katie.buesch@parks.ca.gov::a85ece93-197a-4913-b535-9ef8b38a5b06" providerId="AD" clId="Web-{628D05EA-5483-B0C4-A960-9353FCA35467}" dt="2024-08-27T22:07:34.993" v="1" actId="14100"/>
        <pc:sldMkLst>
          <pc:docMk/>
          <pc:sldMk cId="2447724177" sldId="256"/>
        </pc:sldMkLst>
        <pc:spChg chg="mod">
          <ac:chgData name="Buesch, Katie@Parks" userId="S::katie.buesch@parks.ca.gov::a85ece93-197a-4913-b535-9ef8b38a5b06" providerId="AD" clId="Web-{628D05EA-5483-B0C4-A960-9353FCA35467}" dt="2024-08-27T22:07:34.993" v="1" actId="14100"/>
          <ac:spMkLst>
            <pc:docMk/>
            <pc:sldMk cId="2447724177" sldId="256"/>
            <ac:spMk id="4" creationId="{1515D798-D710-8EF7-EA0B-4DCA3028944B}"/>
          </ac:spMkLst>
        </pc:spChg>
      </pc:sldChg>
      <pc:sldChg chg="modSp">
        <pc:chgData name="Buesch, Katie@Parks" userId="S::katie.buesch@parks.ca.gov::a85ece93-197a-4913-b535-9ef8b38a5b06" providerId="AD" clId="Web-{628D05EA-5483-B0C4-A960-9353FCA35467}" dt="2024-08-27T22:07:42.759" v="3" actId="14100"/>
        <pc:sldMkLst>
          <pc:docMk/>
          <pc:sldMk cId="1926444169" sldId="257"/>
        </pc:sldMkLst>
        <pc:spChg chg="mod">
          <ac:chgData name="Buesch, Katie@Parks" userId="S::katie.buesch@parks.ca.gov::a85ece93-197a-4913-b535-9ef8b38a5b06" providerId="AD" clId="Web-{628D05EA-5483-B0C4-A960-9353FCA35467}" dt="2024-08-27T22:07:42.759" v="3" actId="14100"/>
          <ac:spMkLst>
            <pc:docMk/>
            <pc:sldMk cId="1926444169" sldId="257"/>
            <ac:spMk id="2" creationId="{4CA516DE-D112-F459-905D-2D15AF4A6C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1795781"/>
            <a:ext cx="13990320" cy="3820160"/>
          </a:xfrm>
        </p:spPr>
        <p:txBody>
          <a:bodyPr anchor="b"/>
          <a:lstStyle>
            <a:lvl1pPr algn="ctr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763261"/>
            <a:ext cx="12344400" cy="2649219"/>
          </a:xfrm>
        </p:spPr>
        <p:txBody>
          <a:bodyPr/>
          <a:lstStyle>
            <a:lvl1pPr marL="0" indent="0" algn="ctr">
              <a:buNone/>
              <a:defRPr sz="3840"/>
            </a:lvl1pPr>
            <a:lvl2pPr marL="731520" indent="0" algn="ctr">
              <a:buNone/>
              <a:defRPr sz="3200"/>
            </a:lvl2pPr>
            <a:lvl3pPr marL="1463040" indent="0" algn="ctr">
              <a:buNone/>
              <a:defRPr sz="2880"/>
            </a:lvl3pPr>
            <a:lvl4pPr marL="2194560" indent="0" algn="ctr">
              <a:buNone/>
              <a:defRPr sz="2560"/>
            </a:lvl4pPr>
            <a:lvl5pPr marL="2926080" indent="0" algn="ctr">
              <a:buNone/>
              <a:defRPr sz="2560"/>
            </a:lvl5pPr>
            <a:lvl6pPr marL="3657600" indent="0" algn="ctr">
              <a:buNone/>
              <a:defRPr sz="2560"/>
            </a:lvl6pPr>
            <a:lvl7pPr marL="4389120" indent="0" algn="ctr">
              <a:buNone/>
              <a:defRPr sz="2560"/>
            </a:lvl7pPr>
            <a:lvl8pPr marL="5120640" indent="0" algn="ctr">
              <a:buNone/>
              <a:defRPr sz="2560"/>
            </a:lvl8pPr>
            <a:lvl9pPr marL="5852160" indent="0" algn="ctr">
              <a:buNone/>
              <a:defRPr sz="25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8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584200"/>
            <a:ext cx="3549015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584200"/>
            <a:ext cx="10441305" cy="929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1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7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2735583"/>
            <a:ext cx="14196060" cy="4564379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7343143"/>
            <a:ext cx="14196060" cy="2400299"/>
          </a:xfrm>
        </p:spPr>
        <p:txBody>
          <a:bodyPr/>
          <a:lstStyle>
            <a:lvl1pPr marL="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1pPr>
            <a:lvl2pPr marL="73152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2pPr>
            <a:lvl3pPr marL="1463040" indent="0">
              <a:buNone/>
              <a:defRPr sz="2880">
                <a:solidFill>
                  <a:schemeClr val="tx1">
                    <a:tint val="82000"/>
                  </a:schemeClr>
                </a:solidFill>
              </a:defRPr>
            </a:lvl3pPr>
            <a:lvl4pPr marL="219456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4pPr>
            <a:lvl5pPr marL="292608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5pPr>
            <a:lvl6pPr marL="365760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6pPr>
            <a:lvl7pPr marL="438912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7pPr>
            <a:lvl8pPr marL="512064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8pPr>
            <a:lvl9pPr marL="585216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9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2921000"/>
            <a:ext cx="699516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2921000"/>
            <a:ext cx="699516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4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584202"/>
            <a:ext cx="1419606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2689861"/>
            <a:ext cx="6963012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4008120"/>
            <a:ext cx="6963012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2689861"/>
            <a:ext cx="6997304" cy="1318259"/>
          </a:xfrm>
        </p:spPr>
        <p:txBody>
          <a:bodyPr anchor="b"/>
          <a:lstStyle>
            <a:lvl1pPr marL="0" indent="0">
              <a:buNone/>
              <a:defRPr sz="384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880" b="1"/>
            </a:lvl3pPr>
            <a:lvl4pPr marL="2194560" indent="0">
              <a:buNone/>
              <a:defRPr sz="2560" b="1"/>
            </a:lvl4pPr>
            <a:lvl5pPr marL="2926080" indent="0">
              <a:buNone/>
              <a:defRPr sz="2560" b="1"/>
            </a:lvl5pPr>
            <a:lvl6pPr marL="3657600" indent="0">
              <a:buNone/>
              <a:defRPr sz="2560" b="1"/>
            </a:lvl6pPr>
            <a:lvl7pPr marL="4389120" indent="0">
              <a:buNone/>
              <a:defRPr sz="2560" b="1"/>
            </a:lvl7pPr>
            <a:lvl8pPr marL="5120640" indent="0">
              <a:buNone/>
              <a:defRPr sz="2560" b="1"/>
            </a:lvl8pPr>
            <a:lvl9pPr marL="5852160" indent="0">
              <a:buNone/>
              <a:defRPr sz="25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4008120"/>
            <a:ext cx="6997304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5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87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731520"/>
            <a:ext cx="5308520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1579882"/>
            <a:ext cx="8332470" cy="7797800"/>
          </a:xfrm>
        </p:spPr>
        <p:txBody>
          <a:bodyPr/>
          <a:lstStyle>
            <a:lvl1pPr>
              <a:defRPr sz="5120"/>
            </a:lvl1pPr>
            <a:lvl2pPr>
              <a:defRPr sz="4480"/>
            </a:lvl2pPr>
            <a:lvl3pPr>
              <a:defRPr sz="384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3291840"/>
            <a:ext cx="5308520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731520"/>
            <a:ext cx="5308520" cy="2560320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1579882"/>
            <a:ext cx="8332470" cy="7797800"/>
          </a:xfrm>
        </p:spPr>
        <p:txBody>
          <a:bodyPr anchor="t"/>
          <a:lstStyle>
            <a:lvl1pPr marL="0" indent="0">
              <a:buNone/>
              <a:defRPr sz="5120"/>
            </a:lvl1pPr>
            <a:lvl2pPr marL="731520" indent="0">
              <a:buNone/>
              <a:defRPr sz="4480"/>
            </a:lvl2pPr>
            <a:lvl3pPr marL="1463040" indent="0">
              <a:buNone/>
              <a:defRPr sz="384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3291840"/>
            <a:ext cx="5308520" cy="6098541"/>
          </a:xfrm>
        </p:spPr>
        <p:txBody>
          <a:bodyPr/>
          <a:lstStyle>
            <a:lvl1pPr marL="0" indent="0">
              <a:buNone/>
              <a:defRPr sz="2560"/>
            </a:lvl1pPr>
            <a:lvl2pPr marL="731520" indent="0">
              <a:buNone/>
              <a:defRPr sz="2240"/>
            </a:lvl2pPr>
            <a:lvl3pPr marL="1463040" indent="0">
              <a:buNone/>
              <a:defRPr sz="1920"/>
            </a:lvl3pPr>
            <a:lvl4pPr marL="2194560" indent="0">
              <a:buNone/>
              <a:defRPr sz="1600"/>
            </a:lvl4pPr>
            <a:lvl5pPr marL="2926080" indent="0">
              <a:buNone/>
              <a:defRPr sz="1600"/>
            </a:lvl5pPr>
            <a:lvl6pPr marL="3657600" indent="0">
              <a:buNone/>
              <a:defRPr sz="1600"/>
            </a:lvl6pPr>
            <a:lvl7pPr marL="4389120" indent="0">
              <a:buNone/>
              <a:defRPr sz="1600"/>
            </a:lvl7pPr>
            <a:lvl8pPr marL="5120640" indent="0">
              <a:buNone/>
              <a:defRPr sz="1600"/>
            </a:lvl8pPr>
            <a:lvl9pPr marL="585216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3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584202"/>
            <a:ext cx="1419606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2921000"/>
            <a:ext cx="1419606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0C7D77-BC61-496F-AFFF-DD252800FA2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10170162"/>
            <a:ext cx="555498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10170162"/>
            <a:ext cx="37033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DC3B85-0CD9-412B-8DBB-0FBBD91FE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9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63040" rtl="0" eaLnBrk="1" latinLnBrk="0" hangingPunct="1">
        <a:lnSpc>
          <a:spcPct val="90000"/>
        </a:lnSpc>
        <a:spcBef>
          <a:spcPct val="0"/>
        </a:spcBef>
        <a:buNone/>
        <a:defRPr sz="70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146304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4CA516DE-D112-F459-905D-2D15AF4A6C80}"/>
              </a:ext>
            </a:extLst>
          </p:cNvPr>
          <p:cNvSpPr txBox="1"/>
          <p:nvPr/>
        </p:nvSpPr>
        <p:spPr>
          <a:xfrm>
            <a:off x="998486" y="727417"/>
            <a:ext cx="1463693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</a:rPr>
              <a:t>This project was partially funded by the Land and Water Conservation Fund through the U.S. Department of Interior and the California Department of Parks and Recreation.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542B8DB-3724-D3FE-4E21-99412CA3B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9729" y="218600"/>
            <a:ext cx="16019857" cy="10558257"/>
          </a:xfrm>
          <a:prstGeom prst="roundRect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F3CCA41D-5FE3-5AA6-2452-046DCADBE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685" y="6069400"/>
            <a:ext cx="4153830" cy="417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4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toGrantees xmlns="4aaa0d8e-ee87-4465-aa9d-ceba98bcdd7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004A11FA604468631E273664DC838" ma:contentTypeVersion="11" ma:contentTypeDescription="Create a new document." ma:contentTypeScope="" ma:versionID="83810b64b9412012a1a1a551f317ccc3">
  <xsd:schema xmlns:xsd="http://www.w3.org/2001/XMLSchema" xmlns:xs="http://www.w3.org/2001/XMLSchema" xmlns:p="http://schemas.microsoft.com/office/2006/metadata/properties" xmlns:ns2="4aaa0d8e-ee87-4465-aa9d-ceba98bcdd76" xmlns:ns3="b8a0c731-b2d7-45da-8545-b393cdf885bf" targetNamespace="http://schemas.microsoft.com/office/2006/metadata/properties" ma:root="true" ma:fieldsID="5edc465dfb6663db75cecfa07af558b8" ns2:_="" ns3:_="">
    <xsd:import namespace="4aaa0d8e-ee87-4465-aa9d-ceba98bcdd76"/>
    <xsd:import namespace="b8a0c731-b2d7-45da-8545-b393cdf885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NotestoGrante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a0d8e-ee87-4465-aa9d-ceba98bcdd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NotestoGrantees" ma:index="18" nillable="true" ma:displayName="Notes to Grantees" ma:format="Dropdown" ma:internalName="NotestoGrante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0c731-b2d7-45da-8545-b393cdf885b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1EAE7B-9724-4B0E-9CBF-7C1C1A5C7D5A}">
  <ds:schemaRefs>
    <ds:schemaRef ds:uri="http://schemas.microsoft.com/office/2006/metadata/properties"/>
    <ds:schemaRef ds:uri="http://schemas.microsoft.com/office/infopath/2007/PartnerControls"/>
    <ds:schemaRef ds:uri="8837db8f-2fa6-4c81-acf3-fb8d0ab6413e"/>
    <ds:schemaRef ds:uri="4aaa0d8e-ee87-4465-aa9d-ceba98bcdd76"/>
  </ds:schemaRefs>
</ds:datastoreItem>
</file>

<file path=customXml/itemProps2.xml><?xml version="1.0" encoding="utf-8"?>
<ds:datastoreItem xmlns:ds="http://schemas.openxmlformats.org/officeDocument/2006/customXml" ds:itemID="{8935C7F8-4B3E-4894-AC8E-265E4E8E32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a0d8e-ee87-4465-aa9d-ceba98bcdd76"/>
    <ds:schemaRef ds:uri="b8a0c731-b2d7-45da-8545-b393cdf885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5547BC-E27A-4C5B-8AC6-E201DCAD8C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30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Buesch, Katie@Parks</dc:creator>
  <cp:lastModifiedBy>Nelson, Corinne@Parks</cp:lastModifiedBy>
  <cp:revision>7</cp:revision>
  <dcterms:created xsi:type="dcterms:W3CDTF">2024-08-13T22:36:47Z</dcterms:created>
  <dcterms:modified xsi:type="dcterms:W3CDTF">2024-10-11T20:54:19Z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0x01010007F004A11FA604468631E273664DC838</vt:lpwstr>
  </property>
</Properties>
</file>